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279" r:id="rId17"/>
    <p:sldId id="297" r:id="rId18"/>
    <p:sldId id="301" r:id="rId19"/>
    <p:sldId id="285" r:id="rId20"/>
    <p:sldId id="284" r:id="rId21"/>
    <p:sldId id="288" r:id="rId22"/>
    <p:sldId id="286" r:id="rId23"/>
    <p:sldId id="287" r:id="rId24"/>
    <p:sldId id="300" r:id="rId25"/>
    <p:sldId id="277" r:id="rId26"/>
    <p:sldId id="271" r:id="rId27"/>
    <p:sldId id="302" r:id="rId28"/>
    <p:sldId id="303"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a:t>
            </a:r>
            <a:r>
              <a:rPr lang="en-GB" b="1" dirty="0" smtClean="0"/>
              <a:t>github.com/jinghuazhao/INF</a:t>
            </a:r>
          </a:p>
          <a:p>
            <a:r>
              <a:rPr lang="en-GB" b="1" dirty="0" smtClean="0"/>
              <a:t>On behalf of the SCALLOP/INF1 consortium</a:t>
            </a:r>
            <a:endParaRPr lang="en-GB" dirty="0"/>
          </a:p>
          <a:p>
            <a:r>
              <a:rPr lang="en-GB" dirty="0"/>
              <a:t>3</a:t>
            </a:r>
            <a:r>
              <a:rPr lang="en-GB" dirty="0" smtClean="0"/>
              <a:t>/5/2019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lnSpcReduction="10000"/>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a:t>
            </a:r>
            <a:endParaRPr lang="en-GB" dirty="0"/>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therefore 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helps to resolve the uncertainty in LD-window </a:t>
            </a:r>
            <a:r>
              <a:rPr lang="en-GB" altLang="en-US" dirty="0" smtClean="0">
                <a:latin typeface="Arial" charset="0"/>
              </a:rPr>
              <a:t>specification in the literature. </a:t>
            </a:r>
            <a:r>
              <a:rPr lang="en-GB" altLang="en-US" dirty="0">
                <a:latin typeface="Arial" charset="0"/>
              </a:rPr>
              <a:t>The specific findings on OPG was just an example 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92500" lnSpcReduction="1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t>
            </a:r>
            <a:r>
              <a:rPr lang="en-GB" dirty="0" smtClean="0"/>
              <a:t>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3/5/19 –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5e-8/92</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r>
              <a:rPr lang="en-GB" dirty="0" smtClean="0"/>
              <a:t>.</a:t>
            </a:r>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LLOD.</a:t>
            </a:r>
          </a:p>
          <a:p>
            <a:pPr lvl="1"/>
            <a:r>
              <a:rPr lang="en-GB" dirty="0" smtClean="0"/>
              <a:t>Exclusion from METAL.</a:t>
            </a:r>
          </a:p>
          <a:p>
            <a:pPr lvl="1"/>
            <a:r>
              <a:rPr lang="en-GB" dirty="0" err="1" smtClean="0"/>
              <a:t>Evenutal</a:t>
            </a:r>
            <a:r>
              <a:rPr lang="en-GB" dirty="0" smtClean="0"/>
              <a:t>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TotalTime>
  <Words>1353</Words>
  <Application>Microsoft Office PowerPoint</Application>
  <PresentationFormat>Widescreen</PresentationFormat>
  <Paragraphs>211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Results</vt:lpstr>
      <vt:lpstr>410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540</cp:revision>
  <dcterms:created xsi:type="dcterms:W3CDTF">2018-11-11T14:47:16Z</dcterms:created>
  <dcterms:modified xsi:type="dcterms:W3CDTF">2019-05-03T11:03:20Z</dcterms:modified>
</cp:coreProperties>
</file>